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5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1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0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5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HOL-3</a:t>
            </a:r>
          </a:p>
        </p:txBody>
      </p:sp>
    </p:spTree>
    <p:extLst>
      <p:ext uri="{BB962C8B-B14F-4D97-AF65-F5344CB8AC3E}">
        <p14:creationId xmlns:p14="http://schemas.microsoft.com/office/powerpoint/2010/main" val="76997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0CCFD-6443-2110-8765-B7402CAC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8"/>
            <a:ext cx="492009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2162D-679B-7AB0-AE7A-F29A3281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9" y="3377681"/>
            <a:ext cx="4761904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83755-5E63-FF97-7388-6AA30347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095" y="829520"/>
            <a:ext cx="7271905" cy="43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59D1-5B74-D477-8E9C-8A478CB4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69" y="1000116"/>
            <a:ext cx="9336028" cy="47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9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7DCD9-E8E5-DBC1-6438-51FCF53A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05" y="256661"/>
            <a:ext cx="8664691" cy="153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87D68-439B-E6E1-40AA-CA2BD7F8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68" y="1791479"/>
            <a:ext cx="6637238" cy="50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F2C6D-40CE-21A3-A41D-1329B1E3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2" y="1381735"/>
            <a:ext cx="2743571" cy="3404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A9620-66B2-93C4-FAE9-A22EB09B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07" y="919110"/>
            <a:ext cx="866469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3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47B1-C80E-A678-2AA4-8518D916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9" y="1042562"/>
            <a:ext cx="6014897" cy="345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E4368-031D-B228-F02B-83173241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85" y="769820"/>
            <a:ext cx="5349704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4BFE6-4D1A-8423-5C7C-B9D93F7E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3" y="671804"/>
            <a:ext cx="9372066" cy="50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39642-0C4C-3EC3-2046-689D680C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1" y="633360"/>
            <a:ext cx="3379846" cy="1712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1CACC-BCA3-7CA8-4040-856FA39C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1880"/>
            <a:ext cx="5393107" cy="2996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7A60B-742E-8E5D-F608-E31C16645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07" y="461424"/>
            <a:ext cx="1928031" cy="2640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A5D23-793E-CA50-6864-D4C53625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47" y="3101880"/>
            <a:ext cx="6718353" cy="14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7EAC1-56CB-4D17-D19F-F2027164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06" y="457200"/>
            <a:ext cx="9272848" cy="53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8C7F-7EE1-823B-AC5C-D91D006D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512" y="144198"/>
            <a:ext cx="3871295" cy="294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72687-D600-B0EC-1C41-DCD8295F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32" y="3085773"/>
            <a:ext cx="8016935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CE7E4-6C49-BEDA-7557-204C593A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15" y="1001819"/>
            <a:ext cx="7734970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5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384F6-78BC-A6CA-6223-E909A81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61" y="979715"/>
            <a:ext cx="11077964" cy="4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8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7E51C5-66AA-3603-E6F2-C7D29957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61" y="1920109"/>
            <a:ext cx="504487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6506" y="422757"/>
            <a:ext cx="3600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Metropolis-Light"/>
              </a:rPr>
              <a:t>vCenter</a:t>
            </a:r>
            <a:r>
              <a:rPr lang="en-US" sz="2400" b="1" dirty="0">
                <a:solidFill>
                  <a:srgbClr val="FF0000"/>
                </a:solidFill>
                <a:latin typeface="Metropolis-Light"/>
              </a:rPr>
              <a:t> Single Sign 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54635"/>
            <a:ext cx="1219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Single Sign On (SSO) as part of the </a:t>
            </a:r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Server management infrastructure. This change affects the</a:t>
            </a:r>
          </a:p>
          <a:p>
            <a:pPr algn="just"/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Server installation, upgrading, and operation. Authentication by </a:t>
            </a:r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Single Sign On makes the VMware cloud infrastructure platform more secure by allowing the vSphere software components to communicate with each other through a </a:t>
            </a:r>
            <a:r>
              <a:rPr lang="en-US" sz="1600" u="sng" dirty="0">
                <a:latin typeface="Metropolis-Light"/>
              </a:rPr>
              <a:t>secure token exchange </a:t>
            </a:r>
            <a:r>
              <a:rPr lang="en-US" sz="1400" dirty="0">
                <a:latin typeface="Metropolis-Light"/>
              </a:rPr>
              <a:t>mechanism</a:t>
            </a:r>
            <a:r>
              <a:rPr lang="en-US" sz="1400" u="sng" dirty="0">
                <a:latin typeface="Metropolis-Light"/>
              </a:rPr>
              <a:t>, instead of requiring each component to authenticate a user separately with a directory service like Active Directory.</a:t>
            </a:r>
            <a:endParaRPr lang="en-US" sz="1400" u="sng" dirty="0"/>
          </a:p>
        </p:txBody>
      </p:sp>
      <p:sp>
        <p:nvSpPr>
          <p:cNvPr id="6" name="Rectangle 5"/>
          <p:cNvSpPr/>
          <p:nvPr/>
        </p:nvSpPr>
        <p:spPr>
          <a:xfrm>
            <a:off x="-429209" y="2009077"/>
            <a:ext cx="119263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base"/>
            <a:r>
              <a:rPr lang="en-IN" sz="1400" dirty="0"/>
              <a:t>Single sign-on (SSO) solutions increase productivity and reduce friction for users. With one set of login credentials (username and password) entered one time, an individual can access multiple applications, switching between them seamlessly.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B1B3-3DA8-20BF-DD86-FD4D1288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3" y="2532297"/>
            <a:ext cx="1207874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6BC2F6-CC86-550B-F267-3FBA239F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0649"/>
            <a:ext cx="3734124" cy="4747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93A96-FE42-5963-1B3D-4256C0C7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73" y="536458"/>
            <a:ext cx="5121084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7705D-44F9-CCA7-C61E-145C095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5" y="0"/>
            <a:ext cx="10722269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0E4A1-0163-2DD7-348F-C3DE10CE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6" y="4898318"/>
            <a:ext cx="12078747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1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F8F82-D06A-DD97-AD80-D09862C4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6791" cy="462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1AC7B-1AAD-F1AD-347E-C94B66AC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2" y="4625741"/>
            <a:ext cx="6216797" cy="14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F9112-3FCD-77A7-B919-41E379F3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" y="0"/>
            <a:ext cx="4328160" cy="416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46CC1-91DA-3CFD-4377-B6C27A51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9837"/>
            <a:ext cx="865707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843CB-5A2E-B0B0-B625-DCC10200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316"/>
            <a:ext cx="11560542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030AA-551A-6BD0-3F09-0A276F07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592735"/>
            <a:ext cx="12192000" cy="15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05734-63F1-E52E-4D28-247062AB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2" y="124312"/>
            <a:ext cx="3635055" cy="339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ED8E0-5BB7-5F76-4E5B-F8A0680C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49" y="392219"/>
            <a:ext cx="7178662" cy="4854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6B7D6-608F-3E90-844E-400BA070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89" y="5496514"/>
            <a:ext cx="4625741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2728D-11CF-D1A9-EAE6-6D52F614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6" y="117913"/>
            <a:ext cx="9083827" cy="45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67F2B-CB7C-624E-D3C9-8365A2F6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6" y="5141587"/>
            <a:ext cx="12192000" cy="10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44595-CB18-819D-830D-A70630C1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264732"/>
            <a:ext cx="12086367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7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7E5FC-CAFF-12C0-E3FD-458DFEF7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93" y="778310"/>
            <a:ext cx="10110878" cy="53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4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56809-324D-4CE9-B70F-202BCDCE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24"/>
            <a:ext cx="4473328" cy="3124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4844F-5D37-B437-612A-18A347BE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28" y="576368"/>
            <a:ext cx="7292972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9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3AA2-863F-859E-3E44-8BE7E5E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3" y="258884"/>
            <a:ext cx="10303133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B4BCA-E78B-A883-F6CA-A8F36C71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" y="5472404"/>
            <a:ext cx="3414056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29769-D607-1384-3DCF-A42F6D3D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5" y="223371"/>
            <a:ext cx="9807790" cy="344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C6C04-F397-362F-4BF4-014F2AE8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54" y="3708699"/>
            <a:ext cx="9162667" cy="7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B74D8-438E-24A4-4C42-3A5D5191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5" y="275394"/>
            <a:ext cx="3330229" cy="4519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04F78-9384-F8B9-2D7F-F621912B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2658"/>
            <a:ext cx="12192000" cy="877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8E925-310B-4386-3B21-035E6F62E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117" y="893817"/>
            <a:ext cx="8510883" cy="34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3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F7659-5B4A-EBA9-AE71-5AA27B6E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23" y="563682"/>
            <a:ext cx="9655377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7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DF062-BBFD-7340-A320-78A9BFA4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0" y="472250"/>
            <a:ext cx="10844200" cy="43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2090D-A84D-1DEA-CA53-2D750DE3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068143"/>
            <a:ext cx="12192000" cy="9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E5011-01C2-FCD5-1540-EF525B30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66" y="567091"/>
            <a:ext cx="3391194" cy="484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095B3-6F77-B2FD-250B-0CD083DE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85" y="1666379"/>
            <a:ext cx="5456393" cy="3375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C93C8-D8D5-95ED-9CC7-CE76221A4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82" y="924427"/>
            <a:ext cx="271295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D6C44-252D-A6CB-7011-E9ECCDD3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351695"/>
            <a:ext cx="8871265" cy="55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7BEB6-FFA3-F103-875B-E1AC924D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4"/>
            <a:ext cx="5917708" cy="327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52E7C-61C1-55A5-8C55-1204F47D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17" y="2166960"/>
            <a:ext cx="6873836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3697A-BE41-FE26-EE14-1B3C16F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77" y="0"/>
            <a:ext cx="5576415" cy="4066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65BBF-0221-D87A-7E16-CA825AB40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67" y="1767399"/>
            <a:ext cx="6588052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9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15A58-4F70-1C50-F275-0D48FCA2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" y="88255"/>
            <a:ext cx="6061730" cy="411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AFABB-9A9D-04F5-166E-FAB718DA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02" y="2792518"/>
            <a:ext cx="5568071" cy="3869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4A9B8-5363-B83D-9741-0A7D954B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" y="3008292"/>
            <a:ext cx="4983460" cy="365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04568-717A-201B-1B57-537C5B27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90" y="-149265"/>
            <a:ext cx="4196531" cy="30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26097-CE31-8A67-1950-530A6BE6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3" y="0"/>
            <a:ext cx="3292125" cy="2918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8F2C2-CCDF-AB28-5F5C-08E3D716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713"/>
            <a:ext cx="5379650" cy="3656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00678-5FED-3448-838D-626CDA084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51" y="0"/>
            <a:ext cx="72548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125</Words>
  <Application>Microsoft Office PowerPoint</Application>
  <PresentationFormat>Widescreen</PresentationFormat>
  <Paragraphs>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Metropolis-Light</vt:lpstr>
      <vt:lpstr>Office Theme</vt:lpstr>
      <vt:lpstr>HOL-3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HOL-3</dc:title>
  <dc:creator>hp</dc:creator>
  <cp:lastModifiedBy>Abhishek Bhattacherjee</cp:lastModifiedBy>
  <cp:revision>9</cp:revision>
  <dcterms:created xsi:type="dcterms:W3CDTF">2022-03-07T10:02:31Z</dcterms:created>
  <dcterms:modified xsi:type="dcterms:W3CDTF">2023-09-26T04:02:01Z</dcterms:modified>
</cp:coreProperties>
</file>